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2024-08-28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2024-08-28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2024-08-28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2024-08-28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2024-08-28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2024-08-28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2024-08-28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2024-08-28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2024-08-28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2024-08-28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2024-08-28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2024-08-28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mtClean="0"/>
              <a:t>dsdad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BE9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PresentationFormat>全屏显示(4:3)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dsdad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dsdad</dc:title>
  <dc:creator>Administrator</dc:creator>
  <cp:lastModifiedBy>Administrator</cp:lastModifiedBy>
  <cp:revision>1</cp:revision>
  <dcterms:created xsi:type="dcterms:W3CDTF">2024-08-28T02:41:46Z</dcterms:created>
  <dcterms:modified xsi:type="dcterms:W3CDTF">2024-08-28T02:44:50Z</dcterms:modified>
</cp:coreProperties>
</file>